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7" r:id="rId3"/>
    <p:sldId id="276" r:id="rId4"/>
    <p:sldId id="259" r:id="rId5"/>
    <p:sldId id="258" r:id="rId6"/>
    <p:sldId id="261" r:id="rId7"/>
    <p:sldId id="274" r:id="rId8"/>
    <p:sldId id="290" r:id="rId9"/>
    <p:sldId id="281" r:id="rId10"/>
    <p:sldId id="280" r:id="rId11"/>
    <p:sldId id="286" r:id="rId12"/>
    <p:sldId id="279" r:id="rId13"/>
    <p:sldId id="283" r:id="rId14"/>
    <p:sldId id="278" r:id="rId15"/>
    <p:sldId id="285" r:id="rId16"/>
    <p:sldId id="287" r:id="rId17"/>
    <p:sldId id="282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4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45A7-0821-4889-BAEE-2ADE2A03A5A8}" type="datetimeFigureOut">
              <a:rPr lang="ru-RU" smtClean="0"/>
              <a:t>04.03.2025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A377-9D97-4087-A91F-62655458FD6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45A7-0821-4889-BAEE-2ADE2A03A5A8}" type="datetimeFigureOut">
              <a:rPr lang="ru-RU" smtClean="0"/>
              <a:t>04.03.2025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A377-9D97-4087-A91F-62655458FD6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45A7-0821-4889-BAEE-2ADE2A03A5A8}" type="datetimeFigureOut">
              <a:rPr lang="ru-RU" smtClean="0"/>
              <a:t>04.03.2025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A377-9D97-4087-A91F-62655458FD69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45A7-0821-4889-BAEE-2ADE2A03A5A8}" type="datetimeFigureOut">
              <a:rPr lang="ru-RU" smtClean="0"/>
              <a:t>04.03.2025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A377-9D97-4087-A91F-62655458FD6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45A7-0821-4889-BAEE-2ADE2A03A5A8}" type="datetimeFigureOut">
              <a:rPr lang="ru-RU" smtClean="0"/>
              <a:t>04.03.2025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A377-9D97-4087-A91F-62655458FD6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45A7-0821-4889-BAEE-2ADE2A03A5A8}" type="datetimeFigureOut">
              <a:rPr lang="ru-RU" smtClean="0"/>
              <a:t>04.03.2025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A377-9D97-4087-A91F-62655458FD6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45A7-0821-4889-BAEE-2ADE2A03A5A8}" type="datetimeFigureOut">
              <a:rPr lang="ru-RU" smtClean="0"/>
              <a:t>04.03.2025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A377-9D97-4087-A91F-62655458FD6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45A7-0821-4889-BAEE-2ADE2A03A5A8}" type="datetimeFigureOut">
              <a:rPr lang="ru-RU" smtClean="0"/>
              <a:t>04.03.2025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A377-9D97-4087-A91F-62655458FD6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45A7-0821-4889-BAEE-2ADE2A03A5A8}" type="datetimeFigureOut">
              <a:rPr lang="ru-RU" smtClean="0"/>
              <a:t>04.03.2025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A377-9D97-4087-A91F-62655458FD6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45A7-0821-4889-BAEE-2ADE2A03A5A8}" type="datetimeFigureOut">
              <a:rPr lang="ru-RU" smtClean="0"/>
              <a:t>04.03.2025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A377-9D97-4087-A91F-62655458FD6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45A7-0821-4889-BAEE-2ADE2A03A5A8}" type="datetimeFigureOut">
              <a:rPr lang="ru-RU" smtClean="0"/>
              <a:t>04.03.2025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A377-9D97-4087-A91F-62655458FD6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07845A7-0821-4889-BAEE-2ADE2A03A5A8}" type="datetimeFigureOut">
              <a:rPr lang="ru-RU" smtClean="0"/>
              <a:t>04.03.2025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896A377-9D97-4087-A91F-62655458FD6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тский сад\Desktop\Семинар-практикум Нравственно-патриотическе воспитание 21.11.23\фон титул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78" y="0"/>
            <a:ext cx="9115222" cy="693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589" y="3013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 31 пос. Известковый Амурского муниципального района Хабаровского края</a:t>
            </a:r>
            <a:r>
              <a:rPr lang="ru-RU" sz="2200" dirty="0">
                <a:solidFill>
                  <a:srgbClr val="002060"/>
                </a:solidFill>
              </a:rPr>
              <a:t/>
            </a:r>
            <a:br>
              <a:rPr lang="ru-RU" sz="2200" dirty="0">
                <a:solidFill>
                  <a:srgbClr val="002060"/>
                </a:solidFill>
              </a:rPr>
            </a:br>
            <a:r>
              <a:rPr lang="ru-RU" sz="2200" dirty="0">
                <a:solidFill>
                  <a:srgbClr val="002060"/>
                </a:solidFill>
              </a:rPr>
              <a:t> </a:t>
            </a:r>
            <a:br>
              <a:rPr lang="ru-RU" sz="2200" dirty="0">
                <a:solidFill>
                  <a:srgbClr val="002060"/>
                </a:solidFill>
              </a:rPr>
            </a:b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89539" y="1556347"/>
            <a:ext cx="4933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"Взаимодействие музыкального руководителя ДОУ и родителей в патриотическом воспитании детей"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3466121"/>
            <a:ext cx="377453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ыполнила:</a:t>
            </a:r>
          </a:p>
          <a:p>
            <a:pPr algn="r"/>
            <a:r>
              <a:rPr lang="ru-RU" sz="1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узыкальный руководитель</a:t>
            </a:r>
          </a:p>
          <a:p>
            <a:pPr algn="r"/>
            <a:r>
              <a:rPr lang="ru-RU" sz="16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Павлова Оксана Анатольевна</a:t>
            </a:r>
            <a:endParaRPr lang="ru-RU" sz="16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5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573" y="2250214"/>
            <a:ext cx="2730166" cy="2047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9004">
            <a:off x="5820536" y="4193326"/>
            <a:ext cx="2834504" cy="2125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845830" y="583018"/>
            <a:ext cx="21923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Примеры успешных практик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18693">
            <a:off x="459305" y="441809"/>
            <a:ext cx="3050912" cy="1997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4986">
            <a:off x="5952690" y="390711"/>
            <a:ext cx="2820050" cy="2115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636">
            <a:off x="643263" y="4352190"/>
            <a:ext cx="2816887" cy="2112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4012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439986"/>
            <a:ext cx="2949820" cy="22123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439986"/>
            <a:ext cx="2921396" cy="21910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297502" y="764704"/>
            <a:ext cx="4981044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44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Примеры успешных практик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845763"/>
            <a:ext cx="2921396" cy="21910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845762"/>
            <a:ext cx="2949820" cy="22123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7230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1462" y="1396678"/>
            <a:ext cx="2528580" cy="1896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573016"/>
            <a:ext cx="2951820" cy="2213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573016"/>
            <a:ext cx="2951820" cy="2213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583023" y="726083"/>
            <a:ext cx="4981044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44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Примеры успешных практик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152833"/>
            <a:ext cx="2772308" cy="2079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231450"/>
            <a:ext cx="2699792" cy="2024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180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988702"/>
            <a:ext cx="3347863" cy="25108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3789040"/>
            <a:ext cx="3391892" cy="25439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988701"/>
            <a:ext cx="3347864" cy="25108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285648" y="548221"/>
            <a:ext cx="4981044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44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Примеры успешных практик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00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1032385"/>
            <a:ext cx="2776201" cy="2082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302073"/>
            <a:ext cx="3257218" cy="2442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296715"/>
            <a:ext cx="3222104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583023" y="726083"/>
            <a:ext cx="4299703" cy="3063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44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Примеры успешных практик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82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1006456"/>
            <a:ext cx="4299703" cy="3063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44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Примеры успешных практик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480" y="4220515"/>
            <a:ext cx="3024336" cy="22682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056" y="1649914"/>
            <a:ext cx="2977927" cy="22334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649915"/>
            <a:ext cx="3014629" cy="22609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814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306850"/>
            <a:ext cx="3024336" cy="2268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7" y="3879608"/>
            <a:ext cx="3047593" cy="2285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441518" y="729059"/>
            <a:ext cx="4981044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44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Примеры успешных практик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334234"/>
            <a:ext cx="2987824" cy="2240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4710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739541"/>
            <a:ext cx="2816868" cy="2112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356992"/>
            <a:ext cx="288032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764704"/>
            <a:ext cx="2799756" cy="2099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733" y="3501008"/>
            <a:ext cx="1728192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144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7624" y="2132856"/>
            <a:ext cx="7272808" cy="151216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33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6599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692696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Патриотическое воспитание дошкольников - актуальная проблема в условиях современной России</a:t>
            </a:r>
            <a:r>
              <a:rPr lang="ru-RU" dirty="0" smtClean="0">
                <a:solidFill>
                  <a:srgbClr val="333333"/>
                </a:solidFill>
                <a:latin typeface="Arial"/>
                <a:ea typeface="Calibri"/>
              </a:rPr>
              <a:t>. </a:t>
            </a:r>
            <a:endParaRPr lang="ru-RU" dirty="0"/>
          </a:p>
        </p:txBody>
      </p:sp>
      <p:pic>
        <p:nvPicPr>
          <p:cNvPr id="1026" name="Picture 2" descr="https://avatars.mds.yandex.net/i?id=6773854eff7b9ea9bf777cfc2fccd8ded8a81752-5192525-images-thumbs&amp;n=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2389550" cy="149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9872" y="2183825"/>
            <a:ext cx="5266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Федеральная образовательная программа дошкольного образования (ФОП ДО) уделяет значительное внимание патриотическому воспитанию детей. Она рассматривает его как неотъемлемую часть духовно-нравственного развития личности, направленную на формирование у детей чувства любви к Родине, уважения к ее истории и культуре, осознание своей принадлежности к российскому народу.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61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Патриотическое воспитание дошкольников - актуальная проблема в условиях современной России.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380" y="2492896"/>
            <a:ext cx="8075240" cy="3993893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ФОП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рассматривает патриотическое воспитание как многогранный и систематический процесс, направленный на формирование у детей духовно-нравственных ценностей, гражданственности и ответственности, любви к Родине и уважения к ее истории и культуре. Успешная реализация задач патриотического воспитания возможна только при тесном взаимодействии детского сада и семьи.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59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73622" y="2348880"/>
            <a:ext cx="2746648" cy="2952328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31000" r="-3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Прямоугольник 6"/>
          <p:cNvSpPr/>
          <p:nvPr/>
        </p:nvSpPr>
        <p:spPr>
          <a:xfrm>
            <a:off x="755576" y="259965"/>
            <a:ext cx="7787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единого образовательного пространства, способствующего формированию у детей основ патриотизма через музыку, игру, творчество и активное вовлечение родителей в образовательный процесс.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0270" y="721630"/>
            <a:ext cx="6192688" cy="620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адачи:</a:t>
            </a:r>
          </a:p>
          <a:p>
            <a:pPr>
              <a:spcAft>
                <a:spcPts val="0"/>
              </a:spcAft>
            </a:pP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Помочь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родителям в формировании духовно – нравственных отношений и чувств к культурному наследию своей семьи, своего народа.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4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Повышение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понимания роли музыки в жизни ребенка. 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Важно, чтобы родители осознавали значимость музыкального образования и его влияние на всестороннее развитие детей.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4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Создание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партнерских отношений. 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Эффективное сотрудничество между музыкальным руководителем и родителями способствует созданию комфортной атмосферы для детей и развитию у них уверенности в своих силах.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Организация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совместных мероприятий. 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Проведение, праздников и мастер-классов помогает родителям не только лучше узнать методику работы музыкального руководителя, но и увидеть успехи своих детей.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Повышение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педагогической культуры родителей, расширение их педагогического кругозора.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8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6599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12860" y="692696"/>
            <a:ext cx="727280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Принципы работы с родителями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   Открытость и доступность: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Всегда открыты для общения с родителями, готовы ответить на их вопросы, выслушать предложения и поделиться своим опытом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   Партнерство и сотрудничество: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Рассматриваем родителей как равноправных партнеров в процессе воспитания детей. Наша общая цель – вырастить достойных граждан своей страны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   Индивидуальный подход: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Учитывать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каждой семьи, ее традиции и ценности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   Позитивный настрой: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Только в атмосфере доброжелательности и взаимопонимания можно добиться хороших результатов.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67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77388" y="513797"/>
            <a:ext cx="4918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Информирование и просвещение:</a:t>
            </a:r>
            <a:endParaRPr lang="ru-RU" sz="20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9985" y="1324273"/>
            <a:ext cx="2205011" cy="1653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 rot="212920">
            <a:off x="5475459" y="1209963"/>
            <a:ext cx="2736304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" b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</a:t>
            </a:r>
            <a:endParaRPr lang="ru-RU" sz="11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51597">
            <a:off x="601335" y="1408006"/>
            <a:ext cx="1835696" cy="1376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56053">
            <a:off x="2345024" y="1257072"/>
            <a:ext cx="1907704" cy="1430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 rot="21278312">
            <a:off x="1266392" y="1073619"/>
            <a:ext cx="312380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КОНСУЛЬТАЦИИ</a:t>
            </a:r>
            <a:endParaRPr lang="ru-RU" sz="12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97" y="3949289"/>
            <a:ext cx="3162096" cy="14417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6" name="Прямоугольник 15"/>
          <p:cNvSpPr/>
          <p:nvPr/>
        </p:nvSpPr>
        <p:spPr>
          <a:xfrm rot="20946082">
            <a:off x="1681170" y="3032035"/>
            <a:ext cx="2658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Онлайн-коммуникация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721" y="3614528"/>
            <a:ext cx="2195736" cy="1646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 rot="232542">
            <a:off x="6091584" y="3460640"/>
            <a:ext cx="261001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ДЕНЬ ОТКРЫТЫХ ДВЕРЕЙ</a:t>
            </a:r>
            <a:endParaRPr lang="ru-RU" sz="1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9627" y="3362810"/>
            <a:ext cx="1407567" cy="311072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99952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99592" y="764704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Подготовка к праздникам и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мероприятиям</a:t>
            </a:r>
            <a:endParaRPr lang="ru-RU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859340"/>
            <a:ext cx="756084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 Пошив и помощь в создании костюмов: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Родители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большие молодцы, они помогают шить костюмы для наших выступлений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  Изготовление декораций и реквизита: Они помогают создавать красочные декорации и необходимый реквизит, часто используя подручные материалы и проявляя порой неиссякаемую фантазию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  Помощь в организации репетиций: Они приходят на репетиции, чтобы помогать детям разучивать движения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450" y="2420888"/>
            <a:ext cx="2243741" cy="16828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420888"/>
            <a:ext cx="2339753" cy="1754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748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05334" y="548680"/>
            <a:ext cx="4299703" cy="3063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44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Примеры успешных практик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236" y="4013752"/>
            <a:ext cx="2504496" cy="1878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236" y="1071115"/>
            <a:ext cx="2518399" cy="1888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435" y="2276413"/>
            <a:ext cx="2363755" cy="1772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1893" y="1038839"/>
            <a:ext cx="2391819" cy="1793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7149" y="4054558"/>
            <a:ext cx="2555776" cy="1916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452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23657"/>
            <a:ext cx="3436212" cy="2694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475327"/>
            <a:ext cx="3491880" cy="2618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920" y="4256806"/>
            <a:ext cx="3294112" cy="2470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55776" y="764704"/>
            <a:ext cx="4299703" cy="3063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44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Примеры успешных практик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90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</TotalTime>
  <Words>262</Words>
  <Application>Microsoft Office PowerPoint</Application>
  <PresentationFormat>Экран (4:3)</PresentationFormat>
  <Paragraphs>58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Candara</vt:lpstr>
      <vt:lpstr>Symbol</vt:lpstr>
      <vt:lpstr>Times New Roman</vt:lpstr>
      <vt:lpstr>Волна</vt:lpstr>
      <vt:lpstr>Муниципальное бюджетное дошкольное образовательное учреждение детский сад № 31 пос. Известковый Амурского муниципального района Хабаровского края   </vt:lpstr>
      <vt:lpstr>Презентация PowerPoint</vt:lpstr>
      <vt:lpstr>Патриотическое воспитание дошкольников - актуальная проблема в условиях современной России.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</dc:creator>
  <cp:lastModifiedBy>Пользователь Windows</cp:lastModifiedBy>
  <cp:revision>85</cp:revision>
  <dcterms:created xsi:type="dcterms:W3CDTF">2023-11-17T11:47:39Z</dcterms:created>
  <dcterms:modified xsi:type="dcterms:W3CDTF">2025-03-04T12:47:13Z</dcterms:modified>
</cp:coreProperties>
</file>